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3152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urhansstipanov" initials="LB" lastIdx="1" clrIdx="0">
    <p:extLst>
      <p:ext uri="{19B8F6BF-5375-455C-9EA6-DF929625EA0E}">
        <p15:presenceInfo xmlns:p15="http://schemas.microsoft.com/office/powerpoint/2012/main" userId="847705cb6a73a9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4D00E6"/>
    <a:srgbClr val="32A0FA"/>
    <a:srgbClr val="874B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3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2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2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3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4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2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5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3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ADC6-A30E-41FB-A4FD-078987FD451C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B25F-C8BA-4E31-8F32-23EEAD88B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E0A352A-58C1-F24B-8A60-3B727AEE5AD1}"/>
              </a:ext>
            </a:extLst>
          </p:cNvPr>
          <p:cNvGrpSpPr/>
          <p:nvPr/>
        </p:nvGrpSpPr>
        <p:grpSpPr>
          <a:xfrm>
            <a:off x="609847" y="199927"/>
            <a:ext cx="6095506" cy="9658546"/>
            <a:chOff x="942604" y="463162"/>
            <a:chExt cx="6095506" cy="9658546"/>
          </a:xfrm>
        </p:grpSpPr>
        <p:pic>
          <p:nvPicPr>
            <p:cNvPr id="3" name="Picture 2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BD942383-FDCD-BE40-99BD-7D49DD2C84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352"/>
            <a:stretch/>
          </p:blipFill>
          <p:spPr>
            <a:xfrm>
              <a:off x="942604" y="463162"/>
              <a:ext cx="6095506" cy="482927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" name="Picture 4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9201A500-041E-4D49-8152-518B84FE15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352"/>
            <a:stretch/>
          </p:blipFill>
          <p:spPr>
            <a:xfrm>
              <a:off x="942604" y="5292435"/>
              <a:ext cx="6095506" cy="482927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5DF274C-0FAD-3D4D-8114-9BE833D38F41}"/>
              </a:ext>
            </a:extLst>
          </p:cNvPr>
          <p:cNvSpPr txBox="1"/>
          <p:nvPr/>
        </p:nvSpPr>
        <p:spPr>
          <a:xfrm>
            <a:off x="0" y="0"/>
            <a:ext cx="30202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432FF"/>
                </a:solidFill>
              </a:rPr>
              <a:t>Although national guidelines no longer include BSE, it is important for you to know how your  breasts feel and change; share this knowledge with your provider. Linda B</a:t>
            </a:r>
          </a:p>
        </p:txBody>
      </p:sp>
    </p:spTree>
    <p:extLst>
      <p:ext uri="{BB962C8B-B14F-4D97-AF65-F5344CB8AC3E}">
        <p14:creationId xmlns:p14="http://schemas.microsoft.com/office/powerpoint/2010/main" val="374169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31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Patient Navigation?</dc:title>
  <dc:creator>Kenny, Cassidy N</dc:creator>
  <cp:lastModifiedBy>Linda Burhansstipanov</cp:lastModifiedBy>
  <cp:revision>36</cp:revision>
  <cp:lastPrinted>2020-04-21T16:33:08Z</cp:lastPrinted>
  <dcterms:created xsi:type="dcterms:W3CDTF">2020-02-20T15:53:17Z</dcterms:created>
  <dcterms:modified xsi:type="dcterms:W3CDTF">2020-04-21T16:33:25Z</dcterms:modified>
</cp:coreProperties>
</file>